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825" autoAdjust="0"/>
  </p:normalViewPr>
  <p:slideViewPr>
    <p:cSldViewPr>
      <p:cViewPr varScale="1">
        <p:scale>
          <a:sx n="106" d="100"/>
          <a:sy n="106" d="100"/>
        </p:scale>
        <p:origin x="-1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3270-CDF0-4B95-A848-E177EC3D8CC3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77A6-3575-4F54-9853-82EDEE9FC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BF79-9EDD-4947-89D1-68B34771635C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2CB3-182B-419A-985E-AA46DF0BA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3B05-8368-49F3-B3A6-B7D2FA76CC55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898E-9844-42BE-BC29-3AADC34B20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A1A96-8FCE-4C74-A1FC-A5EC6E4E00B0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A0EF-7A20-46BE-A367-DBA5E2CF6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2C209-A224-454B-911D-E97E72FCA42F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62B4-13CC-46F6-960A-330700F4A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3B65C-8D0B-4348-89FA-6F159FF1D670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71660-F20F-46FA-9D75-6B7B7D2B6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44117-925E-4754-AD4B-8E5AAD631EFA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3E50C-C5EC-46DC-A859-E581E44E20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ED56-A79F-47A4-BC15-D1FCCCAB33B8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04DB-27C1-4492-9BF2-C656C026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D270B-6CFE-4FCE-AECD-1AD4F45FF484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8830-64CE-41AF-946E-121672CCB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87277-22F7-4C78-A870-D3F2C82160D1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781DB-9A76-46A1-98D4-63B5568D2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57CAD-2051-4B2A-B46E-3DE17FA8B635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24BC0-D878-41B9-AFCF-AA3E54382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10880E-94F0-465A-A8B2-9E6A92406BC4}" type="datetimeFigureOut">
              <a:rPr lang="ru-RU"/>
              <a:pPr>
                <a:defRPr/>
              </a:pPr>
              <a:t>20.06.2011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F3161B-94DC-4459-B434-A5A5722AC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 descr="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3539430"/>
          </a:xfrm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r>
              <a:rPr lang="ru-RU" sz="3600" i="1" spc="75" dirty="0" smtClean="0">
                <a:ln w="1270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Гидросфера - водная оболочка Земли.</a:t>
            </a:r>
            <a:r>
              <a:rPr lang="ru-RU" sz="3600" dirty="0">
                <a:ln w="1270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Times New Roman"/>
                <a:cs typeface="Times New Roman"/>
              </a:rPr>
              <a:t/>
            </a:r>
            <a:br>
              <a:rPr lang="ru-RU" sz="3600" dirty="0">
                <a:ln w="1270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Times New Roman"/>
                <a:cs typeface="Times New Roman"/>
              </a:rPr>
            </a:br>
            <a:r>
              <a:rPr lang="ru-RU" sz="3600" i="1" spc="75" dirty="0" smtClean="0">
                <a:ln w="12700">
                  <a:solidFill>
                    <a:srgbClr val="FFFF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Times New Roman"/>
                <a:cs typeface="Times New Roman"/>
              </a:rPr>
              <a:t>Части гидросферы. Методы изучения морских глубин.</a:t>
            </a:r>
            <a:r>
              <a:rPr lang="ru-RU" i="1" spc="75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/>
            </a:r>
            <a:br>
              <a:rPr lang="ru-RU" i="1" spc="75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5786454"/>
            <a:ext cx="42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Выполнила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Оненко Нина,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ченица 7 класса МОУ ООШ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с.Синда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0"/>
          <a:ext cx="9144000" cy="6940296"/>
        </p:xfrm>
        <a:graphic>
          <a:graphicData uri="http://schemas.openxmlformats.org/drawingml/2006/table">
            <a:tbl>
              <a:tblPr/>
              <a:tblGrid>
                <a:gridCol w="3214688"/>
                <a:gridCol w="3128962"/>
                <a:gridCol w="2800350"/>
              </a:tblGrid>
              <a:tr h="685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Вспомни!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1. В каких состояниях   находится вода на        Земле?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2. При какой температуре вода превращается в лёд? При какой - в пар?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3. Какой воды на Земле больше: солёной или пресной?                </a:t>
                      </a:r>
                    </a:p>
                  </a:txBody>
                  <a:tcPr marL="60668" marR="606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Узнай!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1. Что такое гидросфера?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2. Из каких частей состоит гидросфера?    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3. Как изучают морские   глубины?                              </a:t>
                      </a:r>
                    </a:p>
                  </a:txBody>
                  <a:tcPr marL="60668" marR="606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Умей!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Schoolbook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Schoolbook" pitchFamily="18" charset="0"/>
                          <a:cs typeface="Times New Roman" pitchFamily="18" charset="0"/>
                        </a:rPr>
                        <a:t>1. Называть основные час ти гидросферы, Мирового океана, определять гео-  графические объекты на карте.</a:t>
                      </a:r>
                    </a:p>
                  </a:txBody>
                  <a:tcPr marL="60668" marR="6066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53832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Французский писатель Антуан де Сент-Экзюпери писал: «Вода! У тебя нет ни вкуса, ни цвета, ни запаха, тебя невозможно описать, тобой наслаждаются, не ведая, что ты такое! Нельзя сказать, что ты необходима для жизни: ты- сама жизнь. Ты- самое большое богатство на свете».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Вода на Земле появилась очень давно - более 4 млрд. лет назад. Из водяного пара, выделявшегося при вулканических извержениях, образовывались облака, и на земную поверхность выпадали мощные ливни. Поступление воды на поверхность Земли при вулканизме происходит до сих пор.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714875"/>
          </a:xfrm>
        </p:spPr>
        <p:txBody>
          <a:bodyPr/>
          <a:lstStyle/>
          <a:p>
            <a:pPr eaLnBrk="1" hangingPunct="1"/>
            <a:r>
              <a:rPr lang="ru-RU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Водой покрыта большая часть поверхности нашей планеты, поэтому её скорее можно было бы назвать на планетой «Земля», а планетой «Океан». Общее количество воды на Земле огромна – 1,4 млрд. куб. км. Это значит, что на каждого человека приходится более 200 млн. куб. м. воды. Однако следует помнить, что 97,5% всех вод являются солёными, то есть не пригодными для питья и бытовых нужд.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1428750"/>
            <a:ext cx="6986587" cy="3786188"/>
          </a:xfrm>
        </p:spPr>
        <p:txBody>
          <a:bodyPr/>
          <a:lstStyle/>
          <a:p>
            <a:pPr marR="0" algn="l" eaLnBrk="1" hangingPunct="1">
              <a:buFont typeface="Arial" charset="0"/>
              <a:buChar char="•"/>
            </a:pPr>
            <a:r>
              <a:rPr lang="ru-RU" sz="300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Мировой океан занимает 70% поверхности нашей планеты и делится материками на четыре океана: Тихий, Атлантический, Индийский и Северный Ледовитый. Эти океаны имеют моря, заливы, проливы и свои характерные особенности.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57161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Гидросферой  называют водную оболочку Земли (от греч.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Hidro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вода,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sphaira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шар). Назовём составные части гидросферы и посмотрим их соотношение. Мировой океан- это главная часть гидросферы.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813" y="2786063"/>
          <a:ext cx="7620000" cy="378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Части гидросферы                                       Соотношение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вод  в гидросфере,</a:t>
                      </a:r>
                      <a:r>
                        <a:rPr lang="ru-RU" baseline="0" dirty="0" smtClean="0"/>
                        <a:t> %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Мировой океан                                                                                96,4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Ледники земли                                                                                 1,8</a:t>
                      </a:r>
                      <a:endParaRPr lang="ru-RU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Подземные воды                                                                               1,7</a:t>
                      </a:r>
                      <a:endParaRPr lang="ru-RU" dirty="0"/>
                    </a:p>
                  </a:txBody>
                  <a:tcPr/>
                </a:tc>
              </a:tr>
              <a:tr h="571528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Поверхностные воды                                                                       0,01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Do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3058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        </a:t>
            </a:r>
            <a:r>
              <a:rPr lang="ru-RU" sz="3100" dirty="0" smtClean="0">
                <a:solidFill>
                  <a:schemeClr val="tx1"/>
                </a:solidFill>
              </a:rPr>
              <a:t>Море- это часть океана, отделённая от него островами или полуостровами, отличающаяся от океана свойствами воды, обитателями.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       Залив – часть океана, моря, вдающаяся в сушу.</a:t>
            </a:r>
            <a:br>
              <a:rPr lang="ru-RU" sz="3100" dirty="0" smtClean="0">
                <a:solidFill>
                  <a:schemeClr val="tx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         Пролив – узкое водное пространство, ограниченное с двух сторон берегами материков или островов.</a:t>
            </a:r>
            <a:endParaRPr lang="ru-RU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392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Гидросфера - водная оболочка Земли. Части гидросферы. Методы изучения морских глубин. </vt:lpstr>
      <vt:lpstr>Слайд 2</vt:lpstr>
      <vt:lpstr>Слайд 3</vt:lpstr>
      <vt:lpstr>Слайд 4</vt:lpstr>
      <vt:lpstr>Слайд 5</vt:lpstr>
      <vt:lpstr>Гидросферой  называют водную оболочку Земли (от греч.  Hidro - вода, sphaira - шар). Назовём составные части гидросферы и посмотрим их соотношение. Мировой океан- это главная часть гидросферы.</vt:lpstr>
      <vt:lpstr>         Море- это часть океана, отделённая от него островами или полуостровами, отличающаяся от океана свойствами воды, обитателями.          Залив – часть океана, моря, вдающаяся в сушу.          Пролив – узкое водное пространство, ограниченное с двух сторон берегами материков или островов.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Гидросфера - водная оболочка Земли. Части гидросферы. Методы изучения морских глубин.</dc:title>
  <dc:creator>DNS</dc:creator>
  <cp:lastModifiedBy>Ольга Викторовна</cp:lastModifiedBy>
  <cp:revision>12</cp:revision>
  <dcterms:created xsi:type="dcterms:W3CDTF">2010-01-23T13:32:26Z</dcterms:created>
  <dcterms:modified xsi:type="dcterms:W3CDTF">2011-06-20T05:26:50Z</dcterms:modified>
</cp:coreProperties>
</file>